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7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404A-371C-7E47-9107-EDAF19486C75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54FA0-8D2F-0E47-9883-580E11AC88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Pre-lesson</a:t>
            </a:r>
            <a:r>
              <a:rPr lang="en-US" baseline="0" dirty="0" smtClean="0"/>
              <a:t> answers:</a:t>
            </a:r>
          </a:p>
          <a:p>
            <a:r>
              <a:rPr lang="en-US" baseline="0" dirty="0" smtClean="0"/>
              <a:t>A- 20%</a:t>
            </a:r>
          </a:p>
          <a:p>
            <a:r>
              <a:rPr lang="en-US" baseline="0" dirty="0" smtClean="0"/>
              <a:t>B- 35% </a:t>
            </a:r>
          </a:p>
          <a:p>
            <a:r>
              <a:rPr lang="en-US" baseline="0" dirty="0" smtClean="0"/>
              <a:t>C- 40%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54FA0-8D2F-0E47-9883-580E11AC885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Pre-lesson Answers:</a:t>
            </a:r>
          </a:p>
          <a:p>
            <a:r>
              <a:rPr lang="en-US" dirty="0" smtClean="0"/>
              <a:t>A- 65%</a:t>
            </a:r>
          </a:p>
          <a:p>
            <a:r>
              <a:rPr lang="en-US" dirty="0" smtClean="0"/>
              <a:t>B- 25%  </a:t>
            </a:r>
          </a:p>
          <a:p>
            <a:r>
              <a:rPr lang="en-US" dirty="0" smtClean="0"/>
              <a:t>C- 10%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54FA0-8D2F-0E47-9883-580E11AC885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 Lesson Answers:</a:t>
            </a:r>
          </a:p>
          <a:p>
            <a:r>
              <a:rPr lang="en-US" dirty="0" smtClean="0"/>
              <a:t>A-</a:t>
            </a:r>
            <a:r>
              <a:rPr lang="en-US" baseline="0" dirty="0" smtClean="0"/>
              <a:t> 10%</a:t>
            </a:r>
          </a:p>
          <a:p>
            <a:r>
              <a:rPr lang="en-US" baseline="0" dirty="0" smtClean="0"/>
              <a:t>B- 70% </a:t>
            </a:r>
          </a:p>
          <a:p>
            <a:r>
              <a:rPr lang="en-US" baseline="0" dirty="0" smtClean="0"/>
              <a:t>C- 15%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54FA0-8D2F-0E47-9883-580E11AC885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36D4CF4-E466-0E45-A8EF-4340D755C290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2FCA0727-FB17-9242-A98F-DA92753E6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Motion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Turn on your clickers!</a:t>
            </a:r>
            <a:br>
              <a:rPr lang="en-US" dirty="0" smtClean="0"/>
            </a:br>
            <a:r>
              <a:rPr lang="en-US" dirty="0" smtClean="0"/>
              <a:t>Practice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What did you do this weekend?</a:t>
            </a:r>
          </a:p>
          <a:p>
            <a:pPr>
              <a:buNone/>
            </a:pPr>
            <a:r>
              <a:rPr lang="en-US" dirty="0" smtClean="0"/>
              <a:t>A) Played a sport.  </a:t>
            </a:r>
          </a:p>
          <a:p>
            <a:pPr>
              <a:buNone/>
            </a:pPr>
            <a:r>
              <a:rPr lang="en-US" dirty="0" smtClean="0"/>
              <a:t>B) Watched football.    </a:t>
            </a:r>
          </a:p>
          <a:p>
            <a:pPr>
              <a:buNone/>
            </a:pPr>
            <a:r>
              <a:rPr lang="en-US" dirty="0" smtClean="0"/>
              <a:t>C) Saw friends   </a:t>
            </a:r>
          </a:p>
          <a:p>
            <a:pPr>
              <a:buNone/>
            </a:pPr>
            <a:r>
              <a:rPr lang="en-US" dirty="0" smtClean="0"/>
              <a:t>D) Went to the UVa game  </a:t>
            </a:r>
          </a:p>
          <a:p>
            <a:pPr>
              <a:buNone/>
            </a:pPr>
            <a:r>
              <a:rPr lang="en-US" dirty="0" smtClean="0"/>
              <a:t>E) Watched a movie </a:t>
            </a:r>
          </a:p>
          <a:p>
            <a:pPr>
              <a:buNone/>
            </a:pPr>
            <a:r>
              <a:rPr lang="en-US" dirty="0" smtClean="0"/>
              <a:t>F) other 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will fall faster, a block of wood or a block of steel?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A) Wood</a:t>
            </a:r>
          </a:p>
          <a:p>
            <a:pPr>
              <a:buNone/>
            </a:pPr>
            <a:r>
              <a:rPr lang="en-US" dirty="0" smtClean="0"/>
              <a:t>B) Steel</a:t>
            </a:r>
          </a:p>
          <a:p>
            <a:pPr>
              <a:buNone/>
            </a:pPr>
            <a:r>
              <a:rPr lang="en-US" dirty="0" smtClean="0"/>
              <a:t>C) They will fall at the same 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happen if you throw a ball in outer space?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A) it will soar indefinitely in the direction you throw it</a:t>
            </a:r>
          </a:p>
          <a:p>
            <a:r>
              <a:rPr lang="en-US" dirty="0" smtClean="0"/>
              <a:t>B) it will slow down and eventually stop</a:t>
            </a:r>
          </a:p>
          <a:p>
            <a:r>
              <a:rPr lang="en-US" dirty="0" smtClean="0"/>
              <a:t>C) it will fall down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ball will roll faster?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A) Ramp A</a:t>
            </a:r>
          </a:p>
          <a:p>
            <a:pPr>
              <a:buNone/>
            </a:pPr>
            <a:r>
              <a:rPr lang="en-US" dirty="0" smtClean="0"/>
              <a:t>B) Ramp B</a:t>
            </a:r>
          </a:p>
          <a:p>
            <a:pPr>
              <a:buNone/>
            </a:pPr>
            <a:r>
              <a:rPr lang="en-US" dirty="0" smtClean="0"/>
              <a:t>C) They will roll the same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97822" y="1801156"/>
            <a:ext cx="2591745" cy="16845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5028059" y="1399410"/>
            <a:ext cx="2500886" cy="16716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457200" y="3485691"/>
            <a:ext cx="665714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11357" y="3485691"/>
            <a:ext cx="3775443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4978" y="3135826"/>
            <a:ext cx="21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Ramp 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65141" y="3117948"/>
            <a:ext cx="276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Ramp B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997822" y="1417638"/>
            <a:ext cx="414679" cy="38351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442664" y="793045"/>
            <a:ext cx="414679" cy="38351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294</TotalTime>
  <Words>201</Words>
  <Application>Microsoft Macintosh PowerPoint</Application>
  <PresentationFormat>On-screen Show (4:3)</PresentationFormat>
  <Paragraphs>45</Paragraphs>
  <Slides>5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Breeze</vt:lpstr>
      <vt:lpstr>Motion!</vt:lpstr>
      <vt:lpstr> Turn on your clickers! Practice question:</vt:lpstr>
      <vt:lpstr>Which will fall faster, a block of wood or a block of steel?</vt:lpstr>
      <vt:lpstr>What will happen if you throw a ball in outer space?</vt:lpstr>
      <vt:lpstr>Which ball will roll faster?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Motion!</dc:title>
  <dc:creator>Marissa Espina</dc:creator>
  <cp:lastModifiedBy>Marissa Espina</cp:lastModifiedBy>
  <cp:revision>3</cp:revision>
  <dcterms:created xsi:type="dcterms:W3CDTF">2011-11-14T12:14:32Z</dcterms:created>
  <dcterms:modified xsi:type="dcterms:W3CDTF">2011-11-14T16:58:29Z</dcterms:modified>
</cp:coreProperties>
</file>